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7" r:id="rId11"/>
    <p:sldId id="266" r:id="rId12"/>
    <p:sldId id="268" r:id="rId13"/>
    <p:sldId id="265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D147-9765-4D2D-88D4-83045AB2B888}" type="datetimeFigureOut">
              <a:rPr lang="el-GR" smtClean="0"/>
              <a:t>1/6/2016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79D0-B647-4C9A-B417-60DF682D46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D147-9765-4D2D-88D4-83045AB2B888}" type="datetimeFigureOut">
              <a:rPr lang="el-GR" smtClean="0"/>
              <a:t>1/6/2016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79D0-B647-4C9A-B417-60DF682D46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D147-9765-4D2D-88D4-83045AB2B888}" type="datetimeFigureOut">
              <a:rPr lang="el-GR" smtClean="0"/>
              <a:t>1/6/2016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79D0-B647-4C9A-B417-60DF682D46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D147-9765-4D2D-88D4-83045AB2B888}" type="datetimeFigureOut">
              <a:rPr lang="el-GR" smtClean="0"/>
              <a:t>1/6/2016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79D0-B647-4C9A-B417-60DF682D46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D147-9765-4D2D-88D4-83045AB2B888}" type="datetimeFigureOut">
              <a:rPr lang="el-GR" smtClean="0"/>
              <a:t>1/6/2016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79D0-B647-4C9A-B417-60DF682D46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D147-9765-4D2D-88D4-83045AB2B888}" type="datetimeFigureOut">
              <a:rPr lang="el-GR" smtClean="0"/>
              <a:t>1/6/2016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79D0-B647-4C9A-B417-60DF682D46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D147-9765-4D2D-88D4-83045AB2B888}" type="datetimeFigureOut">
              <a:rPr lang="el-GR" smtClean="0"/>
              <a:t>1/6/2016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79D0-B647-4C9A-B417-60DF682D46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D147-9765-4D2D-88D4-83045AB2B888}" type="datetimeFigureOut">
              <a:rPr lang="el-GR" smtClean="0"/>
              <a:t>1/6/2016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79D0-B647-4C9A-B417-60DF682D46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D147-9765-4D2D-88D4-83045AB2B888}" type="datetimeFigureOut">
              <a:rPr lang="el-GR" smtClean="0"/>
              <a:t>1/6/2016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79D0-B647-4C9A-B417-60DF682D46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D147-9765-4D2D-88D4-83045AB2B888}" type="datetimeFigureOut">
              <a:rPr lang="el-GR" smtClean="0"/>
              <a:t>1/6/2016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79D0-B647-4C9A-B417-60DF682D46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D147-9765-4D2D-88D4-83045AB2B888}" type="datetimeFigureOut">
              <a:rPr lang="el-GR" smtClean="0"/>
              <a:t>1/6/2016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79D0-B647-4C9A-B417-60DF682D46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3D147-9765-4D2D-88D4-83045AB2B888}" type="datetimeFigureOut">
              <a:rPr lang="el-GR" smtClean="0"/>
              <a:t>1/6/2016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479D0-B647-4C9A-B417-60DF682D46C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70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036496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948"/>
            <a:ext cx="9144000" cy="692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612560" cy="707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7640"/>
            <a:ext cx="10260632" cy="686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856984" cy="684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24527" cy="708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5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"/>
            <a:ext cx="88204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324527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Προβολή στην οθόνη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TEXNIKH</dc:creator>
  <cp:lastModifiedBy>TEXNIKH</cp:lastModifiedBy>
  <cp:revision>2</cp:revision>
  <dcterms:created xsi:type="dcterms:W3CDTF">2016-06-01T11:50:11Z</dcterms:created>
  <dcterms:modified xsi:type="dcterms:W3CDTF">2016-06-01T12:03:31Z</dcterms:modified>
</cp:coreProperties>
</file>